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Berlin Sans FB Demi" panose="020E0802020502020306" pitchFamily="34" charset="0"/>
      <p:bold r:id="rId18"/>
    </p:embeddedFont>
    <p:embeddedFont>
      <p:font typeface="Eras Demi ITC" panose="020B0805030504020804" pitchFamily="34" charset="0"/>
      <p:regular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Berlin Sans FB" panose="020E0602020502020306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63" autoAdjust="0"/>
  </p:normalViewPr>
  <p:slideViewPr>
    <p:cSldViewPr>
      <p:cViewPr varScale="1">
        <p:scale>
          <a:sx n="60" d="100"/>
          <a:sy n="6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29747-C074-47B7-A1AB-1664A5AB1186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AB234-F774-41E2-B2B6-AB50A3E7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C177-ADD1-49FA-9AF5-A2A564C1F9D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1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6549-9D22-464B-8AEE-C655F511909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C177-ADD1-49FA-9AF5-A2A564C1F9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B234-F774-41E2-B2B6-AB50A3E78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B234-F774-41E2-B2B6-AB50A3E78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B234-F774-41E2-B2B6-AB50A3E78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9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86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“Bore Our Sins In His Own Body”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WE, HAVING DIED TO SINS, MIGHT LIVE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Eras Demi ITC" panose="020B0805030504020804" pitchFamily="34" charset="0"/>
              </a:rPr>
              <a:t>LIVING FOR RIGHTEOUSNESS: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Fellowship </a:t>
            </a:r>
            <a:r>
              <a:rPr lang="en-US" sz="3200" dirty="0"/>
              <a:t>with Christ’s death </a:t>
            </a:r>
            <a:endParaRPr lang="en-US" sz="3200" dirty="0" smtClean="0"/>
          </a:p>
          <a:p>
            <a:pPr lvl="1"/>
            <a:r>
              <a:rPr lang="en-US" sz="2800" dirty="0" smtClean="0"/>
              <a:t>Rom</a:t>
            </a:r>
            <a:r>
              <a:rPr lang="en-US" sz="2800" dirty="0"/>
              <a:t>. </a:t>
            </a:r>
            <a:r>
              <a:rPr lang="en-US" sz="2800" dirty="0" smtClean="0"/>
              <a:t>6:2-6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Death to sin </a:t>
            </a:r>
          </a:p>
          <a:p>
            <a:pPr lvl="1"/>
            <a:r>
              <a:rPr lang="en-US" sz="2800" dirty="0" smtClean="0"/>
              <a:t>Rom. 6:7, 11; Gal. 2:20; 5:4; Col. 3:3; 2 Tim. 2:11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Alive as a new man </a:t>
            </a:r>
          </a:p>
          <a:p>
            <a:pPr lvl="1"/>
            <a:r>
              <a:rPr lang="en-US" sz="2800" dirty="0" smtClean="0"/>
              <a:t>Eph. 2:1-6, 10; 4:17-24; Lk. 16:24</a:t>
            </a:r>
          </a:p>
        </p:txBody>
      </p:sp>
    </p:spTree>
    <p:extLst>
      <p:ext uri="{BB962C8B-B14F-4D97-AF65-F5344CB8AC3E}">
        <p14:creationId xmlns:p14="http://schemas.microsoft.com/office/powerpoint/2010/main" val="33579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WE, HAVING DIED TO SINS, MIGHT LIVE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LIVING FOR RIGHTEOUSNESS: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Resignation to God under trial </a:t>
            </a:r>
          </a:p>
          <a:p>
            <a:pPr lvl="1"/>
            <a:r>
              <a:rPr lang="en-US" sz="2800" dirty="0" smtClean="0"/>
              <a:t>1 Sam. 3:18; Job 1:21; Mk. 14:36; Acts 21:14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Submission to please God</a:t>
            </a:r>
          </a:p>
          <a:p>
            <a:pPr lvl="1"/>
            <a:r>
              <a:rPr lang="en-US" sz="2800" dirty="0" smtClean="0"/>
              <a:t>Heb. 13:20, 21; Jn. 5:30; 7:17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smtClean="0"/>
              <a:t>Being an unquestioning </a:t>
            </a:r>
            <a:r>
              <a:rPr lang="en-US" sz="3200" dirty="0" smtClean="0"/>
              <a:t>servant</a:t>
            </a:r>
          </a:p>
          <a:p>
            <a:pPr lvl="1"/>
            <a:r>
              <a:rPr lang="en-US" sz="2800" dirty="0" smtClean="0"/>
              <a:t>1 Kin. 19:19-21; Isa. 6:8; Mk. 2:14; Rom. 6:16-22</a:t>
            </a:r>
            <a:endParaRPr lang="en-US" sz="2800" dirty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26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9110" y="4419600"/>
            <a:ext cx="762000" cy="381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 Peter 2:22-24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22  "Who committed no sin, Nor was deceit found in His mouth";</a:t>
            </a:r>
          </a:p>
          <a:p>
            <a:pPr marL="0" indent="0">
              <a:buNone/>
            </a:pPr>
            <a:r>
              <a:rPr lang="en-US" dirty="0"/>
              <a:t>23  who, when He was reviled, did not revile in return; when He suffered, He did not threaten, but committed Himself to Him who judges righteously;</a:t>
            </a:r>
          </a:p>
          <a:p>
            <a:pPr marL="0" indent="0">
              <a:buNone/>
            </a:pPr>
            <a:r>
              <a:rPr lang="en-US" dirty="0"/>
              <a:t>24  who Himself bore our sins in His own body on the tree, that we, having died to sins, might live for righteousness—by whose stripes you were healed.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72200"/>
            <a:ext cx="5463932" cy="590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prstClr val="white"/>
                </a:solidFill>
              </a:rPr>
              <a:t>“</a:t>
            </a:r>
            <a:r>
              <a:rPr lang="en-US" sz="3600" i="1" dirty="0" err="1">
                <a:solidFill>
                  <a:prstClr val="white"/>
                </a:solidFill>
              </a:rPr>
              <a:t>anaphero</a:t>
            </a:r>
            <a:r>
              <a:rPr lang="en-US" sz="3600" dirty="0">
                <a:solidFill>
                  <a:prstClr val="white"/>
                </a:solidFill>
              </a:rPr>
              <a:t>” (Strong’s, #399)</a:t>
            </a:r>
          </a:p>
        </p:txBody>
      </p:sp>
    </p:spTree>
    <p:extLst>
      <p:ext uri="{BB962C8B-B14F-4D97-AF65-F5344CB8AC3E}">
        <p14:creationId xmlns:p14="http://schemas.microsoft.com/office/powerpoint/2010/main" val="1886669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en-US" sz="4800" dirty="0" err="1" smtClean="0"/>
              <a:t>anaphero</a:t>
            </a:r>
            <a:r>
              <a:rPr lang="en-US" sz="4800" dirty="0" smtClean="0"/>
              <a:t>” (#399)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Found in nine verses in New Testament</a:t>
            </a:r>
          </a:p>
          <a:p>
            <a:r>
              <a:rPr lang="en-US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BRINGS UP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IGNT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dirty="0" smtClean="0"/>
              <a:t>—“Now </a:t>
            </a:r>
            <a:r>
              <a:rPr lang="en-US" dirty="0"/>
              <a:t>after six days Jesus took Peter, James, and John his brother, </a:t>
            </a:r>
            <a:r>
              <a:rPr lang="en-US" dirty="0" smtClean="0">
                <a:solidFill>
                  <a:schemeClr val="accent2"/>
                </a:solidFill>
              </a:rPr>
              <a:t>led</a:t>
            </a:r>
            <a:r>
              <a:rPr lang="en-US" dirty="0" smtClean="0"/>
              <a:t> &lt;399&gt; </a:t>
            </a:r>
            <a:r>
              <a:rPr lang="en-US" dirty="0"/>
              <a:t>them </a:t>
            </a:r>
            <a:r>
              <a:rPr lang="en-US" dirty="0" smtClean="0">
                <a:solidFill>
                  <a:schemeClr val="accent2"/>
                </a:solidFill>
              </a:rPr>
              <a:t>up</a:t>
            </a:r>
            <a:r>
              <a:rPr lang="en-US" dirty="0" smtClean="0"/>
              <a:t> </a:t>
            </a:r>
            <a:r>
              <a:rPr lang="en-US" dirty="0"/>
              <a:t>on a high mountain by </a:t>
            </a:r>
            <a:r>
              <a:rPr lang="en-US" dirty="0" smtClean="0"/>
              <a:t>themselves” (Matt. 17:1; cf. Mk. 9:2)</a:t>
            </a:r>
          </a:p>
          <a:p>
            <a:r>
              <a:rPr lang="en-US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CARRIED UP </a:t>
            </a:r>
            <a:r>
              <a:rPr lang="en-US" dirty="0" smtClean="0"/>
              <a:t>—“Now </a:t>
            </a:r>
            <a:r>
              <a:rPr lang="en-US" dirty="0"/>
              <a:t>it came to pass, while He blessed them, that He was parted from them and </a:t>
            </a:r>
            <a:r>
              <a:rPr lang="en-US" dirty="0">
                <a:solidFill>
                  <a:schemeClr val="accent2"/>
                </a:solidFill>
              </a:rPr>
              <a:t>carried up </a:t>
            </a:r>
            <a:r>
              <a:rPr lang="en-US" dirty="0"/>
              <a:t>&lt;399&gt; into </a:t>
            </a:r>
            <a:r>
              <a:rPr lang="en-US" dirty="0" smtClean="0"/>
              <a:t>heaven” (Lk. 24:51)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10200" y="3842468"/>
            <a:ext cx="2597699" cy="1034332"/>
            <a:chOff x="5410200" y="3842468"/>
            <a:chExt cx="2597699" cy="1034332"/>
          </a:xfrm>
        </p:grpSpPr>
        <p:sp>
          <p:nvSpPr>
            <p:cNvPr id="4" name="Rectangle 3"/>
            <p:cNvSpPr/>
            <p:nvPr/>
          </p:nvSpPr>
          <p:spPr>
            <a:xfrm>
              <a:off x="5410200" y="4495800"/>
              <a:ext cx="1143000" cy="3810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0200" y="3842468"/>
              <a:ext cx="2597699" cy="4247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(</a:t>
              </a:r>
              <a:r>
                <a:rPr lang="en-US" sz="2400" i="1" dirty="0" err="1">
                  <a:solidFill>
                    <a:prstClr val="white"/>
                  </a:solidFill>
                </a:rPr>
                <a:t>prosphero</a:t>
              </a:r>
              <a:r>
                <a:rPr lang="en-US" sz="2400" dirty="0">
                  <a:solidFill>
                    <a:prstClr val="white"/>
                  </a:solidFill>
                </a:rPr>
                <a:t>, #4374)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867400" y="4267200"/>
              <a:ext cx="0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en-US" sz="4800" dirty="0" err="1" smtClean="0"/>
              <a:t>anaphero</a:t>
            </a:r>
            <a:r>
              <a:rPr lang="en-US" sz="4800" dirty="0" smtClean="0"/>
              <a:t>” (#399)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OFFERED UP </a:t>
            </a:r>
            <a:r>
              <a:rPr lang="en-US" dirty="0" smtClean="0"/>
              <a:t>—“who </a:t>
            </a:r>
            <a:r>
              <a:rPr lang="en-US" dirty="0"/>
              <a:t>does not need daily, as those high priests, </a:t>
            </a:r>
            <a:r>
              <a:rPr lang="en-US" dirty="0">
                <a:solidFill>
                  <a:schemeClr val="accent2"/>
                </a:solidFill>
              </a:rPr>
              <a:t>to offer up </a:t>
            </a:r>
            <a:r>
              <a:rPr lang="en-US" dirty="0"/>
              <a:t>&lt;399&gt; sacrifices, first for His own sins and then for the people’s, for this He did once for all when He </a:t>
            </a:r>
            <a:r>
              <a:rPr lang="en-US" dirty="0">
                <a:solidFill>
                  <a:schemeClr val="accent2"/>
                </a:solidFill>
              </a:rPr>
              <a:t>offered up </a:t>
            </a:r>
            <a:r>
              <a:rPr lang="en-US" dirty="0"/>
              <a:t>&lt;399&gt; </a:t>
            </a:r>
            <a:r>
              <a:rPr lang="en-US" dirty="0" smtClean="0"/>
              <a:t>Himself” (Heb. 7:27)</a:t>
            </a:r>
          </a:p>
          <a:p>
            <a:r>
              <a:rPr lang="en-US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TO BEAR </a:t>
            </a:r>
            <a:r>
              <a:rPr lang="en-US" dirty="0" smtClean="0"/>
              <a:t>—“So </a:t>
            </a:r>
            <a:r>
              <a:rPr lang="en-US" dirty="0"/>
              <a:t>Christ was offered once </a:t>
            </a:r>
            <a:r>
              <a:rPr lang="en-US" dirty="0">
                <a:solidFill>
                  <a:schemeClr val="accent2"/>
                </a:solidFill>
              </a:rPr>
              <a:t>to bear</a:t>
            </a:r>
            <a:r>
              <a:rPr lang="en-US" dirty="0"/>
              <a:t> &lt;399&gt; the sins of many. To those who eagerly wait for Him He will appear a second time, apart from sin, for </a:t>
            </a:r>
            <a:r>
              <a:rPr lang="en-US" dirty="0" smtClean="0"/>
              <a:t>salvation” (Heb. 9:28)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en-US" sz="4800" dirty="0" err="1" smtClean="0"/>
              <a:t>anaphero</a:t>
            </a:r>
            <a:r>
              <a:rPr lang="en-US" sz="4800" dirty="0" smtClean="0"/>
              <a:t>” (#399)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OFFER UP </a:t>
            </a:r>
            <a:r>
              <a:rPr lang="en-US" sz="3200" dirty="0"/>
              <a:t>—“through him, then, we may </a:t>
            </a:r>
            <a:r>
              <a:rPr lang="en-US" sz="3200" dirty="0">
                <a:solidFill>
                  <a:schemeClr val="accent2"/>
                </a:solidFill>
              </a:rPr>
              <a:t>offer </a:t>
            </a:r>
            <a:r>
              <a:rPr lang="en-US" sz="3200" dirty="0" smtClean="0">
                <a:solidFill>
                  <a:schemeClr val="accent2"/>
                </a:solidFill>
              </a:rPr>
              <a:t>up</a:t>
            </a:r>
            <a:r>
              <a:rPr lang="en-US" sz="3200" dirty="0"/>
              <a:t> </a:t>
            </a:r>
            <a:r>
              <a:rPr lang="en-US" sz="3200" dirty="0" smtClean="0"/>
              <a:t>&lt;399&gt; a </a:t>
            </a:r>
            <a:r>
              <a:rPr lang="en-US" sz="3200" dirty="0"/>
              <a:t>sacrifice of praise always to God, that is, the fruit of lips, giving thanks to His </a:t>
            </a:r>
            <a:r>
              <a:rPr lang="en-US" sz="3200" dirty="0" smtClean="0"/>
              <a:t>name” (Heb. 13:15, </a:t>
            </a:r>
            <a:r>
              <a:rPr lang="en-US" sz="3200" dirty="0" err="1" smtClean="0"/>
              <a:t>YLT</a:t>
            </a:r>
            <a:r>
              <a:rPr lang="en-US" sz="3200" dirty="0" smtClean="0"/>
              <a:t>)</a:t>
            </a:r>
          </a:p>
          <a:p>
            <a:r>
              <a:rPr lang="en-US" sz="32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OFFERED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—“Was </a:t>
            </a:r>
            <a:r>
              <a:rPr lang="en-US" sz="3200" dirty="0"/>
              <a:t>not Abraham our father justified by works when he </a:t>
            </a:r>
            <a:r>
              <a:rPr lang="en-US" sz="3200" dirty="0">
                <a:solidFill>
                  <a:schemeClr val="accent2"/>
                </a:solidFill>
              </a:rPr>
              <a:t>offered</a:t>
            </a:r>
            <a:r>
              <a:rPr lang="en-US" sz="3200" dirty="0"/>
              <a:t> &lt;</a:t>
            </a:r>
            <a:r>
              <a:rPr lang="en-US" sz="3200" dirty="0" smtClean="0"/>
              <a:t>399&gt; </a:t>
            </a:r>
            <a:r>
              <a:rPr lang="en-US" sz="3200" dirty="0"/>
              <a:t>Isaac his son on the altar</a:t>
            </a:r>
            <a:r>
              <a:rPr lang="en-US" sz="3200" dirty="0" smtClean="0"/>
              <a:t>?” (Jas. 2:21)</a:t>
            </a:r>
          </a:p>
          <a:p>
            <a:pPr lvl="1"/>
            <a:r>
              <a:rPr lang="en-US" sz="2800" dirty="0"/>
              <a:t>“Abraham our father — was not he declared righteous out of works, having </a:t>
            </a:r>
            <a:r>
              <a:rPr lang="en-US" sz="2800" dirty="0">
                <a:solidFill>
                  <a:schemeClr val="accent2"/>
                </a:solidFill>
              </a:rPr>
              <a:t>brought up </a:t>
            </a:r>
            <a:r>
              <a:rPr lang="en-US" sz="2800" dirty="0"/>
              <a:t>Isaac his son upon the altar</a:t>
            </a:r>
            <a:r>
              <a:rPr lang="en-US" sz="2800" dirty="0" smtClean="0"/>
              <a:t>?” (</a:t>
            </a:r>
            <a:r>
              <a:rPr lang="en-US" sz="2800" dirty="0" err="1" smtClean="0"/>
              <a:t>YLT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0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en-US" sz="4800" dirty="0" err="1" smtClean="0"/>
              <a:t>anaphero</a:t>
            </a:r>
            <a:r>
              <a:rPr lang="en-US" sz="4800" dirty="0" smtClean="0"/>
              <a:t>” (#399)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OFFER UP </a:t>
            </a:r>
            <a:r>
              <a:rPr lang="en-US" sz="3200" dirty="0"/>
              <a:t>—“you also, as living stones, are being built up a spiritual house, a holy priesthood, to </a:t>
            </a:r>
            <a:r>
              <a:rPr lang="en-US" sz="3200" dirty="0">
                <a:solidFill>
                  <a:schemeClr val="accent2"/>
                </a:solidFill>
              </a:rPr>
              <a:t>offer up </a:t>
            </a:r>
            <a:r>
              <a:rPr lang="en-US" sz="3200" dirty="0"/>
              <a:t>&lt;399&gt; spiritual sacrifices acceptable to God through Jesus </a:t>
            </a:r>
            <a:r>
              <a:rPr lang="en-US" sz="3200" dirty="0" smtClean="0"/>
              <a:t>Christ” (1 Pet. 2:5)</a:t>
            </a:r>
          </a:p>
        </p:txBody>
      </p:sp>
    </p:spTree>
    <p:extLst>
      <p:ext uri="{BB962C8B-B14F-4D97-AF65-F5344CB8AC3E}">
        <p14:creationId xmlns:p14="http://schemas.microsoft.com/office/powerpoint/2010/main" val="38781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0052" y="2362200"/>
            <a:ext cx="4753265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en-US" sz="4800" dirty="0" err="1" smtClean="0"/>
              <a:t>anaphero</a:t>
            </a:r>
            <a:r>
              <a:rPr lang="en-US" sz="4800" dirty="0" smtClean="0"/>
              <a:t>” (#399)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BORE</a:t>
            </a:r>
            <a:r>
              <a:rPr lang="en-US" sz="3200" dirty="0" smtClean="0"/>
              <a:t>— </a:t>
            </a:r>
            <a:r>
              <a:rPr lang="en-US" sz="3200" dirty="0"/>
              <a:t>“who Himself </a:t>
            </a:r>
            <a:r>
              <a:rPr lang="en-US" sz="3200" dirty="0">
                <a:solidFill>
                  <a:schemeClr val="accent2"/>
                </a:solidFill>
              </a:rPr>
              <a:t>bore</a:t>
            </a:r>
            <a:r>
              <a:rPr lang="en-US" sz="3200" dirty="0"/>
              <a:t> &lt;399&gt; our sins in His own body on the tree, that we, having died to sins, might live for righteousness—by whose stripes you were </a:t>
            </a:r>
            <a:r>
              <a:rPr lang="en-US" sz="3200" dirty="0" smtClean="0"/>
              <a:t>healed” (1 Pet. 2:24)</a:t>
            </a:r>
          </a:p>
          <a:p>
            <a:pPr lvl="1"/>
            <a:r>
              <a:rPr lang="en-US" dirty="0" smtClean="0"/>
              <a:t>Sacrificial—His own body—without which there could be no death (Jn. 10:11)</a:t>
            </a:r>
          </a:p>
          <a:p>
            <a:pPr lvl="1"/>
            <a:r>
              <a:rPr lang="en-US" dirty="0" smtClean="0"/>
              <a:t>Effectual—Carried away our sins in His own body on the tree—as an offering for sin</a:t>
            </a:r>
            <a:endParaRPr lang="en-US" dirty="0"/>
          </a:p>
          <a:p>
            <a:pPr lvl="1"/>
            <a:r>
              <a:rPr lang="en-US" dirty="0" smtClean="0"/>
              <a:t>Figurative (Eph. 2:14-16; Col. 2:13, 14)</a:t>
            </a:r>
          </a:p>
          <a:p>
            <a:pPr lvl="1"/>
            <a:r>
              <a:rPr lang="en-US" dirty="0" smtClean="0"/>
              <a:t>Conditional (Col. 1:20-23)</a:t>
            </a:r>
          </a:p>
        </p:txBody>
      </p:sp>
    </p:spTree>
    <p:extLst>
      <p:ext uri="{BB962C8B-B14F-4D97-AF65-F5344CB8AC3E}">
        <p14:creationId xmlns:p14="http://schemas.microsoft.com/office/powerpoint/2010/main" val="14140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3:18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392292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“For </a:t>
            </a:r>
            <a:r>
              <a:rPr lang="en-US" sz="3200" dirty="0"/>
              <a:t>Christ also suffered once for sins, the just for the unjust, that He might bring us to God, being put to death in the flesh but made alive by the </a:t>
            </a:r>
            <a:r>
              <a:rPr lang="en-US" sz="3200" dirty="0" smtClean="0"/>
              <a:t>Spirit”</a:t>
            </a:r>
          </a:p>
          <a:p>
            <a:r>
              <a:rPr lang="en-US" sz="2800" dirty="0" smtClean="0"/>
              <a:t>Jesus was “just” even when He suffered</a:t>
            </a:r>
          </a:p>
          <a:p>
            <a:r>
              <a:rPr lang="en-US" dirty="0" smtClean="0"/>
              <a:t>He suffered for the unjust</a:t>
            </a:r>
          </a:p>
          <a:p>
            <a:r>
              <a:rPr lang="en-US" sz="2800" dirty="0" smtClean="0"/>
              <a:t>He was put to death physically (separation of body and spirit)</a:t>
            </a:r>
          </a:p>
          <a:p>
            <a:r>
              <a:rPr lang="en-US" sz="2800" dirty="0" smtClean="0"/>
              <a:t>Was made alive by the Spirit—</a:t>
            </a:r>
            <a:r>
              <a:rPr lang="en-US" dirty="0" smtClean="0"/>
              <a:t>His divine nature (Jn. 10:17, 18)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Did Jesus Go Through All This?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106" y="5105400"/>
            <a:ext cx="7163693" cy="160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“that </a:t>
            </a:r>
            <a:r>
              <a:rPr lang="en-US" dirty="0"/>
              <a:t>we, having died to sins, might live for </a:t>
            </a:r>
            <a:r>
              <a:rPr lang="en-US" dirty="0" smtClean="0"/>
              <a:t>righteousness” </a:t>
            </a:r>
            <a:r>
              <a:rPr lang="en-US" dirty="0"/>
              <a:t>(1 Pet. 2:24)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“that He might bring us to God” (1 Pet. 3:18)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09800"/>
            <a:ext cx="728346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accent2"/>
                </a:solidFill>
              </a:rPr>
              <a:t>What effect should the Lord’s work have on me?</a:t>
            </a:r>
            <a:endParaRPr lang="en-US" sz="2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803</Words>
  <Application>Microsoft Office PowerPoint</Application>
  <PresentationFormat>On-screen Show (4:3)</PresentationFormat>
  <Paragraphs>60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Consolas</vt:lpstr>
      <vt:lpstr>Berlin Sans FB Demi</vt:lpstr>
      <vt:lpstr>Eras Demi ITC</vt:lpstr>
      <vt:lpstr>Corbel</vt:lpstr>
      <vt:lpstr>Berlin Sans FB</vt:lpstr>
      <vt:lpstr>Calibri</vt:lpstr>
      <vt:lpstr>Chalkboard 16x9</vt:lpstr>
      <vt:lpstr>“Bore Our Sins In His Own Body”</vt:lpstr>
      <vt:lpstr>1 Peter 2:22-24</vt:lpstr>
      <vt:lpstr>“anaphero” (#399)</vt:lpstr>
      <vt:lpstr>“anaphero” (#399)</vt:lpstr>
      <vt:lpstr>“anaphero” (#399)</vt:lpstr>
      <vt:lpstr>“anaphero” (#399)</vt:lpstr>
      <vt:lpstr>“anaphero” (#399)</vt:lpstr>
      <vt:lpstr>1 Peter 3:18</vt:lpstr>
      <vt:lpstr>Why Did Jesus Go Through All This?</vt:lpstr>
      <vt:lpstr>THAT WE, HAVING DIED TO SINS, MIGHT LIVE FOR RIGHTEOUSNESS</vt:lpstr>
      <vt:lpstr>THAT WE, HAVING DIED TO SINS, MIGHT LIVE FOR RIGHTEOUSNESS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Peter 2:22-24</dc:title>
  <dc:creator>Steven J. Wallace</dc:creator>
  <cp:lastModifiedBy>Steven J. Wallace</cp:lastModifiedBy>
  <cp:revision>14</cp:revision>
  <dcterms:created xsi:type="dcterms:W3CDTF">2015-02-04T23:18:43Z</dcterms:created>
  <dcterms:modified xsi:type="dcterms:W3CDTF">2015-02-07T00:36:07Z</dcterms:modified>
</cp:coreProperties>
</file>